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69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48286" y="1333500"/>
            <a:ext cx="7772400" cy="8001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4.1.1.4: </a:t>
            </a:r>
            <a:r>
              <a:rPr lang="en-US" sz="1200" b="1" dirty="0">
                <a:latin typeface="+mn-lt"/>
              </a:rPr>
              <a:t>Assess how livelihoods of farmers are affected by implementation of ISFM practices as a result of Africa RISING activities in </a:t>
            </a:r>
            <a:r>
              <a:rPr lang="en-US" sz="1200" b="1" dirty="0" err="1">
                <a:latin typeface="+mn-lt"/>
              </a:rPr>
              <a:t>Kongwa</a:t>
            </a:r>
            <a:r>
              <a:rPr lang="en-US" sz="1200" b="1" dirty="0">
                <a:latin typeface="+mn-lt"/>
              </a:rPr>
              <a:t>. </a:t>
            </a:r>
            <a:r>
              <a:rPr lang="en-US" sz="1200" b="1" dirty="0" err="1">
                <a:latin typeface="+mn-lt"/>
              </a:rPr>
              <a:t>Elirehema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 err="1">
                <a:latin typeface="+mn-lt"/>
              </a:rPr>
              <a:t>Swai</a:t>
            </a:r>
            <a:endParaRPr lang="en-US" sz="1200" b="1" dirty="0">
              <a:latin typeface="+mn-lt"/>
            </a:endParaRPr>
          </a:p>
          <a:p>
            <a:endParaRPr lang="en-US" sz="1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9EFEB7-C193-45CC-A08E-95672AFD4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479810"/>
              </p:ext>
            </p:extLst>
          </p:nvPr>
        </p:nvGraphicFramePr>
        <p:xfrm>
          <a:off x="723314" y="1973331"/>
          <a:ext cx="7277686" cy="2945374"/>
        </p:xfrm>
        <a:graphic>
          <a:graphicData uri="http://schemas.openxmlformats.org/drawingml/2006/table">
            <a:tbl>
              <a:tblPr bandRow="1"/>
              <a:tblGrid>
                <a:gridCol w="2180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8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Deliverables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(March 2021)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(August 2021)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Trained enumerators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 (5F; 5M) enumerators from TARI Makutupora and Hombolo received training and were engaged on survey.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 conducted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Preparation and familiarization with  survey tool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Survey involving 312 farmers in Kongwa</a:t>
                      </a: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district was conducted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3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Draft manuscript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have been collected ,</a:t>
                      </a:r>
                      <a:r>
                        <a:rPr lang="en-US" sz="12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analysis of  maize and soil samples collected in progress.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13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Proposed action for 2021/2022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456">
                <a:tc gridSpan="3"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Write shop for the synthesis of data and preparation of manuscript ( CIAT- Dr Job Kihara; TARI Elirehema Swai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218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15</TotalTime>
  <Words>121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2021-09-17T04:46:05Z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